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in a room&#10;&#10;Description automatically generated">
            <a:extLst>
              <a:ext uri="{FF2B5EF4-FFF2-40B4-BE49-F238E27FC236}">
                <a16:creationId xmlns:a16="http://schemas.microsoft.com/office/drawing/2014/main" id="{732C3A91-332F-5D62-5BC3-55580E1BD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in a room&#10;&#10;Description automatically generated">
            <a:extLst>
              <a:ext uri="{FF2B5EF4-FFF2-40B4-BE49-F238E27FC236}">
                <a16:creationId xmlns:a16="http://schemas.microsoft.com/office/drawing/2014/main" id="{E5F2F9D0-EA55-DBC7-AF24-9BF3EA947F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page&#10;&#10;Description automatically generated">
            <a:extLst>
              <a:ext uri="{FF2B5EF4-FFF2-40B4-BE49-F238E27FC236}">
                <a16:creationId xmlns:a16="http://schemas.microsoft.com/office/drawing/2014/main" id="{A7B55F5F-2FDD-BBC0-D9DD-63B758B9B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Description automatically generated">
            <a:extLst>
              <a:ext uri="{FF2B5EF4-FFF2-40B4-BE49-F238E27FC236}">
                <a16:creationId xmlns:a16="http://schemas.microsoft.com/office/drawing/2014/main" id="{7F311CEB-BACB-5B9C-642A-660BB9652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in different colors&#10;&#10;Description automatically generated">
            <a:extLst>
              <a:ext uri="{FF2B5EF4-FFF2-40B4-BE49-F238E27FC236}">
                <a16:creationId xmlns:a16="http://schemas.microsoft.com/office/drawing/2014/main" id="{1E0B1056-23B6-891F-1B79-82D3B74B0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and a bear&#10;&#10;Description automatically generated with medium confidence">
            <a:extLst>
              <a:ext uri="{FF2B5EF4-FFF2-40B4-BE49-F238E27FC236}">
                <a16:creationId xmlns:a16="http://schemas.microsoft.com/office/drawing/2014/main" id="{09FFA315-72C7-7DC6-E704-E9C495DA9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okies and a tray&#10;&#10;Description automatically generated with medium confidence">
            <a:extLst>
              <a:ext uri="{FF2B5EF4-FFF2-40B4-BE49-F238E27FC236}">
                <a16:creationId xmlns:a16="http://schemas.microsoft.com/office/drawing/2014/main" id="{D552EC9E-CE93-E92F-F56E-1BD0889BAF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7C4F59A5-3CCE-60CB-2AE5-045C36090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Description automatically generated">
            <a:extLst>
              <a:ext uri="{FF2B5EF4-FFF2-40B4-BE49-F238E27FC236}">
                <a16:creationId xmlns:a16="http://schemas.microsoft.com/office/drawing/2014/main" id="{F867B1DF-F438-6996-DFCE-D60B9CEE57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2237301C-EBC8-1854-C057-7555E4A92F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2024-11-08 at 06 AM</Schedule_Date>
    <Delivery_Option xmlns="4aed504c-ebe7-463e-82c7-15fe6339b33a">Schedule Delivery</Delivery_Option>
    <Schedule_ID xmlns="4aed504c-ebe7-463e-82c7-15fe6339b33a">3070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AE336C-26EB-4D7A-866E-44D14DC9F9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14</cp:revision>
  <dcterms:created xsi:type="dcterms:W3CDTF">2022-03-08T17:50:39Z</dcterms:created>
  <dcterms:modified xsi:type="dcterms:W3CDTF">2024-11-08T12:25:16Z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