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3" r:id="rId11"/>
    <p:sldId id="262" r:id="rId12"/>
    <p:sldId id="261" r:id="rId1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le of garbage bags on a sidewalk&#10;&#10;AI-generated content may be incorrect.">
            <a:extLst>
              <a:ext uri="{FF2B5EF4-FFF2-40B4-BE49-F238E27FC236}">
                <a16:creationId xmlns:a16="http://schemas.microsoft.com/office/drawing/2014/main" id="{5D2F5BBA-8B9A-ADCE-8FF9-6E1D4993D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le of garbage bags on the street&#10;&#10;AI-generated content may be incorrect.">
            <a:extLst>
              <a:ext uri="{FF2B5EF4-FFF2-40B4-BE49-F238E27FC236}">
                <a16:creationId xmlns:a16="http://schemas.microsoft.com/office/drawing/2014/main" id="{35E529A5-4DE2-883E-74F7-1E836D4807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211A7A73-92C5-64DB-D0E5-D97FA75C3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AI-generated content may be incorrect.">
            <a:extLst>
              <a:ext uri="{FF2B5EF4-FFF2-40B4-BE49-F238E27FC236}">
                <a16:creationId xmlns:a16="http://schemas.microsoft.com/office/drawing/2014/main" id="{FE586903-9648-38AA-8269-B579BB94F3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people cleaning&#10;&#10;AI-generated content may be incorrect.">
            <a:extLst>
              <a:ext uri="{FF2B5EF4-FFF2-40B4-BE49-F238E27FC236}">
                <a16:creationId xmlns:a16="http://schemas.microsoft.com/office/drawing/2014/main" id="{84C2EAF2-5612-1E3E-AB45-C103A3554B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and a cartoon character&#10;&#10;AI-generated content may be incorrect.">
            <a:extLst>
              <a:ext uri="{FF2B5EF4-FFF2-40B4-BE49-F238E27FC236}">
                <a16:creationId xmlns:a16="http://schemas.microsoft.com/office/drawing/2014/main" id="{5E4B93A9-2C12-3B96-6425-977B1224FE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79EBAEBB-5F36-1D77-55E6-0B81FA937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women&#10;&#10;AI-generated content may be incorrect.">
            <a:extLst>
              <a:ext uri="{FF2B5EF4-FFF2-40B4-BE49-F238E27FC236}">
                <a16:creationId xmlns:a16="http://schemas.microsoft.com/office/drawing/2014/main" id="{B00B1CAA-1DF4-B0E1-D300-C87A7516D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health&#10;&#10;AI-generated content may be incorrect.">
            <a:extLst>
              <a:ext uri="{FF2B5EF4-FFF2-40B4-BE49-F238E27FC236}">
                <a16:creationId xmlns:a16="http://schemas.microsoft.com/office/drawing/2014/main" id="{E7220DB3-BDB2-057B-9BD3-EDF0FE4AA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2025-04-25 at 05 AM</Schedule_Date>
    <Delivery_Option xmlns="4aed504c-ebe7-463e-82c7-15fe6339b33a">Schedule Delivery</Delivery_Option>
    <Schedule_ID xmlns="4aed504c-ebe7-463e-82c7-15fe6339b33a">3733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CFDB374A-DB55-4F5F-A1A7-8E2D32442E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Custom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2025-04-28T06:54:50Z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