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4" r:id="rId6"/>
    <p:sldId id="282" r:id="rId7"/>
    <p:sldId id="262" r:id="rId8"/>
    <p:sldId id="260" r:id="rId9"/>
    <p:sldId id="259" r:id="rId10"/>
    <p:sldId id="258" r:id="rId11"/>
    <p:sldId id="257" r:id="rId12"/>
    <p:sldId id="266" r:id="rId13"/>
    <p:sldId id="289" r:id="rId14"/>
    <p:sldId id="267" r:id="rId15"/>
    <p:sldId id="275" r:id="rId16"/>
    <p:sldId id="285" r:id="rId17"/>
    <p:sldId id="286" r:id="rId18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58" d="100"/>
          <a:sy n="58" d="100"/>
        </p:scale>
        <p:origin x="1267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15/11/2024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15/11/2024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15/11/2024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15/11/2024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15/11/2024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15/11/2024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15/11/2024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15/11/2024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15/11/2024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15/11/2024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15/11/2024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15/11/2024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news/articles/crmznzkly3go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s://www.youtube.com/watch?v=uXVL395hvfA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mailto:help@picture-news.co.uk?subject=This%20week's%20news" TargetMode="External"/><Relationship Id="rId2" Type="http://schemas.openxmlformats.org/officeDocument/2006/relationships/hyperlink" Target="https://twitter.com/helppicture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jpg"/><Relationship Id="rId4" Type="http://schemas.openxmlformats.org/officeDocument/2006/relationships/hyperlink" Target="http://www.picture-news.co.uk/discuss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tone structure in the middle of a forest&#10;&#10;Description automatically generated">
            <a:extLst>
              <a:ext uri="{FF2B5EF4-FFF2-40B4-BE49-F238E27FC236}">
                <a16:creationId xmlns:a16="http://schemas.microsoft.com/office/drawing/2014/main" id="{6D2F04B8-5FD4-93E0-234E-8B7AEFBE7E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tone structure in the middle of a forest&#10;&#10;Description automatically generated">
            <a:extLst>
              <a:ext uri="{FF2B5EF4-FFF2-40B4-BE49-F238E27FC236}">
                <a16:creationId xmlns:a16="http://schemas.microsoft.com/office/drawing/2014/main" id="{1162C0F1-2526-4A2D-FCA5-35E07BA02D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text and pictures of a pyramid&#10;&#10;Description automatically generated with medium confidence">
            <a:extLst>
              <a:ext uri="{FF2B5EF4-FFF2-40B4-BE49-F238E27FC236}">
                <a16:creationId xmlns:a16="http://schemas.microsoft.com/office/drawing/2014/main" id="{E4808D29-1D90-8D59-E233-812472C717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A3E609EC-6B2A-EE7F-AE94-AA040BEDBB84}"/>
              </a:ext>
            </a:extLst>
          </p:cNvPr>
          <p:cNvSpPr/>
          <p:nvPr/>
        </p:nvSpPr>
        <p:spPr>
          <a:xfrm>
            <a:off x="6892642" y="5324388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343EFAC7-CE78-5A69-FE25-0CEFDD8E5930}"/>
              </a:ext>
            </a:extLst>
          </p:cNvPr>
          <p:cNvSpPr/>
          <p:nvPr/>
        </p:nvSpPr>
        <p:spPr>
          <a:xfrm>
            <a:off x="6675066" y="5573176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1A914837-59B9-6B4D-9AC3-03913F1809DA}"/>
              </a:ext>
            </a:extLst>
          </p:cNvPr>
          <p:cNvSpPr/>
          <p:nvPr/>
        </p:nvSpPr>
        <p:spPr>
          <a:xfrm>
            <a:off x="6808364" y="5865836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Description automatically generated">
            <a:extLst>
              <a:ext uri="{FF2B5EF4-FFF2-40B4-BE49-F238E27FC236}">
                <a16:creationId xmlns:a16="http://schemas.microsoft.com/office/drawing/2014/main" id="{4C81EDEC-EA7B-4262-E293-27A5F52781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ancient mayan city&#10;&#10;Description automatically generated">
            <a:extLst>
              <a:ext uri="{FF2B5EF4-FFF2-40B4-BE49-F238E27FC236}">
                <a16:creationId xmlns:a16="http://schemas.microsoft.com/office/drawing/2014/main" id="{D96FF3E9-8FB6-57B7-C4F1-59DE9AB2D5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poster&#10;&#10;Description automatically generated">
            <a:extLst>
              <a:ext uri="{FF2B5EF4-FFF2-40B4-BE49-F238E27FC236}">
                <a16:creationId xmlns:a16="http://schemas.microsoft.com/office/drawing/2014/main" id="{7EE2DD3B-CA0B-CD8A-B8EC-01866ACC07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standing in front of a picture of a person&#10;&#10;Description automatically generated">
            <a:extLst>
              <a:ext uri="{FF2B5EF4-FFF2-40B4-BE49-F238E27FC236}">
                <a16:creationId xmlns:a16="http://schemas.microsoft.com/office/drawing/2014/main" id="{4DB8DB01-B973-4063-026B-53BF081B4F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tone structure in the middle of a forest&#10;&#10;Description automatically generated">
            <a:extLst>
              <a:ext uri="{FF2B5EF4-FFF2-40B4-BE49-F238E27FC236}">
                <a16:creationId xmlns:a16="http://schemas.microsoft.com/office/drawing/2014/main" id="{8CC239F3-7958-0AF3-EE3B-62C2BDB911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artoon character with a light bulb and a boat&#10;&#10;Description automatically generated with medium confidence">
            <a:extLst>
              <a:ext uri="{FF2B5EF4-FFF2-40B4-BE49-F238E27FC236}">
                <a16:creationId xmlns:a16="http://schemas.microsoft.com/office/drawing/2014/main" id="{433D76A7-30CF-F115-A0DA-9E21707650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red and blue colors&#10;&#10;Description automatically generated">
            <a:extLst>
              <a:ext uri="{FF2B5EF4-FFF2-40B4-BE49-F238E27FC236}">
                <a16:creationId xmlns:a16="http://schemas.microsoft.com/office/drawing/2014/main" id="{E38109CC-DE9D-5927-F9F1-BB40344CD5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lorful rectangular icons with text&#10;&#10;Description automatically generated with medium confidence">
            <a:extLst>
              <a:ext uri="{FF2B5EF4-FFF2-40B4-BE49-F238E27FC236}">
                <a16:creationId xmlns:a16="http://schemas.microsoft.com/office/drawing/2014/main" id="{00E97D81-4563-B581-5682-A3E2FD0476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artoon character&#10;&#10;Description automatically generated">
            <a:extLst>
              <a:ext uri="{FF2B5EF4-FFF2-40B4-BE49-F238E27FC236}">
                <a16:creationId xmlns:a16="http://schemas.microsoft.com/office/drawing/2014/main" id="{E9AA8556-54CF-5964-EFEB-70FAABA29A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2"/>
            <a:extLst>
              <a:ext uri="{FF2B5EF4-FFF2-40B4-BE49-F238E27FC236}">
                <a16:creationId xmlns:a16="http://schemas.microsoft.com/office/drawing/2014/main" id="{73059775-11CE-FA07-EB08-B0545DE7E8B8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3"/>
            <a:extLst>
              <a:ext uri="{FF2B5EF4-FFF2-40B4-BE49-F238E27FC236}">
                <a16:creationId xmlns:a16="http://schemas.microsoft.com/office/drawing/2014/main" id="{F177CA46-C3C8-16A1-63D3-0A53F3F6DF97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4"/>
            <a:extLst>
              <a:ext uri="{FF2B5EF4-FFF2-40B4-BE49-F238E27FC236}">
                <a16:creationId xmlns:a16="http://schemas.microsoft.com/office/drawing/2014/main" id="{B7D7157B-77EE-2D59-6FC7-0F4BD201C4E3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Picture 6" descr="A close-up of a newspaper&#10;&#10;Description automatically generated">
            <a:extLst>
              <a:ext uri="{FF2B5EF4-FFF2-40B4-BE49-F238E27FC236}">
                <a16:creationId xmlns:a16="http://schemas.microsoft.com/office/drawing/2014/main" id="{C7DD9828-35AD-64ED-E0BD-FDA2854C009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2" name="Rectangle 1">
            <a:hlinkClick r:id="rId2"/>
            <a:extLst>
              <a:ext uri="{FF2B5EF4-FFF2-40B4-BE49-F238E27FC236}">
                <a16:creationId xmlns:a16="http://schemas.microsoft.com/office/drawing/2014/main" id="{37428575-E1AF-2F62-3064-0C7B74B74D34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Rectangle 2">
            <a:hlinkClick r:id="rId3"/>
            <a:extLst>
              <a:ext uri="{FF2B5EF4-FFF2-40B4-BE49-F238E27FC236}">
                <a16:creationId xmlns:a16="http://schemas.microsoft.com/office/drawing/2014/main" id="{64842E2B-077A-35BE-0C35-16AD6A19AA6B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4"/>
            <a:extLst>
              <a:ext uri="{FF2B5EF4-FFF2-40B4-BE49-F238E27FC236}">
                <a16:creationId xmlns:a16="http://schemas.microsoft.com/office/drawing/2014/main" id="{2F208AEB-D536-F869-25E9-55D0E8823811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magazine&#10;&#10;Description automatically generated">
            <a:extLst>
              <a:ext uri="{FF2B5EF4-FFF2-40B4-BE49-F238E27FC236}">
                <a16:creationId xmlns:a16="http://schemas.microsoft.com/office/drawing/2014/main" id="{37265F12-6F62-507E-7AF0-0C407A9E2E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682E3DF0-FB15-B338-A010-0401B0CCDCE6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14498356-4EE7-2DA7-3EA6-72B1FCEA9D7C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609A7CC8-4D86-EB46-F330-2AC58E2300D0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2024-11-15 at 06 AM</Schedule_Date>
    <Delivery_Option xmlns="4aed504c-ebe7-463e-82c7-15fe6339b33a">Schedule Delivery</Delivery_Option>
    <Schedule_ID xmlns="4aed504c-ebe7-463e-82c7-15fe6339b33a">3095</Schedule_ID>
    <Delivery_Purpose xmlns="4aed504c-ebe7-463e-82c7-15fe6339b33a">Broadcast Email</Delivery_Purpose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F047A20-002D-4AB8-ABB3-0B21AF86A9E8}">
  <ds:schemaRefs>
    <ds:schemaRef ds:uri="http://purl.org/dc/terms/"/>
    <ds:schemaRef ds:uri="2bba036e-3261-42ff-ac2c-3ab430ee1e45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44790e13-f532-45ba-883a-ea4e13c1e09a"/>
    <ds:schemaRef ds:uri="http://www.w3.org/XML/1998/namespace"/>
    <ds:schemaRef ds:uri="454ff3c7-bf6c-4573-850b-dc1564d2356c"/>
    <ds:schemaRef ds:uri="4aed504c-ebe7-463e-82c7-15fe6339b33a"/>
  </ds:schemaRefs>
</ds:datastoreItem>
</file>

<file path=customXml/itemProps2.xml><?xml version="1.0" encoding="utf-8"?>
<ds:datastoreItem xmlns:ds="http://schemas.openxmlformats.org/officeDocument/2006/customXml" ds:itemID="{2A24FF04-1139-4B58-A3E2-249214DDA88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</TotalTime>
  <Words>0</Words>
  <Application>Microsoft Office PowerPoint</Application>
  <PresentationFormat>Custom</PresentationFormat>
  <Paragraphs>0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Gemma Coleman</cp:lastModifiedBy>
  <cp:revision>23</cp:revision>
  <dcterms:created xsi:type="dcterms:W3CDTF">2022-03-08T17:50:39Z</dcterms:created>
  <dcterms:modified xsi:type="dcterms:W3CDTF">2024-11-15T16:09:18Z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