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hn2STy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xJN4JE7h4S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iana-award.org.uk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ti-bullyingalliance.org.uk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07EE257D-BA9B-052A-6495-CFF292D9D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D56B547C-9CF6-8C4C-4EE8-C89EE435D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ir of feet with socks&#10;&#10;Description automatically generated">
            <a:extLst>
              <a:ext uri="{FF2B5EF4-FFF2-40B4-BE49-F238E27FC236}">
                <a16:creationId xmlns:a16="http://schemas.microsoft.com/office/drawing/2014/main" id="{B828A937-75C9-D144-E7AE-76B80697A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FDF24AF-FE8D-E8F9-204D-7E2C6EAF8A53}"/>
              </a:ext>
            </a:extLst>
          </p:cNvPr>
          <p:cNvSpPr/>
          <p:nvPr/>
        </p:nvSpPr>
        <p:spPr>
          <a:xfrm>
            <a:off x="6949342" y="532781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9855FA4-43DA-A793-9748-B9580FCEC5D2}"/>
              </a:ext>
            </a:extLst>
          </p:cNvPr>
          <p:cNvSpPr/>
          <p:nvPr/>
        </p:nvSpPr>
        <p:spPr>
          <a:xfrm>
            <a:off x="6725866" y="56054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2BF19B4-BFB4-7FA7-3052-A1438EE3DA0A}"/>
              </a:ext>
            </a:extLst>
          </p:cNvPr>
          <p:cNvSpPr/>
          <p:nvPr/>
        </p:nvSpPr>
        <p:spPr>
          <a:xfrm>
            <a:off x="6792515" y="588306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CDD2B757-AAF8-788A-3983-AF178BA5E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87FF9077-2BE3-E799-4990-C1E4FE418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04D8239-3B5F-FB42-E454-D66257FE1324}"/>
              </a:ext>
            </a:extLst>
          </p:cNvPr>
          <p:cNvSpPr/>
          <p:nvPr/>
        </p:nvSpPr>
        <p:spPr>
          <a:xfrm>
            <a:off x="8185063" y="4502972"/>
            <a:ext cx="1918403" cy="1964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 of a person&#10;&#10;Description automatically generated">
            <a:extLst>
              <a:ext uri="{FF2B5EF4-FFF2-40B4-BE49-F238E27FC236}">
                <a16:creationId xmlns:a16="http://schemas.microsoft.com/office/drawing/2014/main" id="{714CF504-AE8D-A177-F778-C2D90C61C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Description automatically generated with medium confidence">
            <a:extLst>
              <a:ext uri="{FF2B5EF4-FFF2-40B4-BE49-F238E27FC236}">
                <a16:creationId xmlns:a16="http://schemas.microsoft.com/office/drawing/2014/main" id="{7071B14D-BA30-0415-B3D4-BCF59B70D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05A4C18-A639-4377-4B42-44B31728D046}"/>
              </a:ext>
            </a:extLst>
          </p:cNvPr>
          <p:cNvSpPr/>
          <p:nvPr/>
        </p:nvSpPr>
        <p:spPr>
          <a:xfrm>
            <a:off x="7966788" y="6532350"/>
            <a:ext cx="1918403" cy="1964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16C5D-4179-0DD0-D8F4-D297CDEB4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pointing at a computer screen&#10;&#10;Description automatically generated">
            <a:extLst>
              <a:ext uri="{FF2B5EF4-FFF2-40B4-BE49-F238E27FC236}">
                <a16:creationId xmlns:a16="http://schemas.microsoft.com/office/drawing/2014/main" id="{E0ED4058-579C-D055-704B-298EB950C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D89441F0-1868-4959-C371-C14416F00B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">
            <a:extLst>
              <a:ext uri="{FF2B5EF4-FFF2-40B4-BE49-F238E27FC236}">
                <a16:creationId xmlns:a16="http://schemas.microsoft.com/office/drawing/2014/main" id="{26975531-F521-5184-5869-BBECB8873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F4D915B3-8D84-9C49-A98A-1E3096FAA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vocabulary&#10;&#10;Description automatically generated">
            <a:extLst>
              <a:ext uri="{FF2B5EF4-FFF2-40B4-BE49-F238E27FC236}">
                <a16:creationId xmlns:a16="http://schemas.microsoft.com/office/drawing/2014/main" id="{26542300-0408-2757-44E2-A7D1F00C6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A0D65C64-B569-2892-F49E-78949BA93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4FEDB07-BF20-1EDE-9B4B-242DDFF7D02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DF6DD2F-ED30-3033-C611-FA4F5DCD94F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9F7CEE-90D0-0DBA-CDE8-08F91C71A4C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9EC76DFE-7E74-6E52-8EFD-5387AB417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8AC18F-A33C-C8D1-80F8-E004B77553F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AAB6A4-E310-8ADD-1F96-CB894F3D100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808BBA6-6BAF-7F6F-26E7-9C4F80ACF73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2024-11-08 at 06 AM</Schedule_Date>
    <Delivery_Option xmlns="4aed504c-ebe7-463e-82c7-15fe6339b33a">Schedule Delivery</Delivery_Option>
    <Schedule_ID xmlns="4aed504c-ebe7-463e-82c7-15fe6339b33a">3066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A50907-4B2D-4085-8C8A-78C2E39EC7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26</cp:revision>
  <dcterms:created xsi:type="dcterms:W3CDTF">2022-03-08T17:50:39Z</dcterms:created>
  <dcterms:modified xsi:type="dcterms:W3CDTF">2024-11-08T12:23:40Z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