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virtual reality goggles&#10;&#10;Description automatically generated">
            <a:extLst>
              <a:ext uri="{FF2B5EF4-FFF2-40B4-BE49-F238E27FC236}">
                <a16:creationId xmlns:a16="http://schemas.microsoft.com/office/drawing/2014/main" id="{09853C15-0DA4-3D92-E8B4-32E7D6E92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virtual reality goggles&#10;&#10;Description automatically generated">
            <a:extLst>
              <a:ext uri="{FF2B5EF4-FFF2-40B4-BE49-F238E27FC236}">
                <a16:creationId xmlns:a16="http://schemas.microsoft.com/office/drawing/2014/main" id="{1398D7EC-302F-6F9E-8FA3-AF14BA82E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C7855B7E-C17D-B7F5-5BAD-03DB229B8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ireland&#10;&#10;Description automatically generated">
            <a:extLst>
              <a:ext uri="{FF2B5EF4-FFF2-40B4-BE49-F238E27FC236}">
                <a16:creationId xmlns:a16="http://schemas.microsoft.com/office/drawing/2014/main" id="{04F69528-065D-43AE-040D-730B26B80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and children&#10;&#10;Description automatically generated">
            <a:extLst>
              <a:ext uri="{FF2B5EF4-FFF2-40B4-BE49-F238E27FC236}">
                <a16:creationId xmlns:a16="http://schemas.microsoft.com/office/drawing/2014/main" id="{6522712F-8741-1900-BCCB-BE2A0F2D5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bear next to a notepad&#10;&#10;Description automatically generated">
            <a:extLst>
              <a:ext uri="{FF2B5EF4-FFF2-40B4-BE49-F238E27FC236}">
                <a16:creationId xmlns:a16="http://schemas.microsoft.com/office/drawing/2014/main" id="{012DECF5-EE32-DE7C-D879-BCF8C44CA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umber squares with numbers&#10;&#10;Description automatically generated with medium confidence">
            <a:extLst>
              <a:ext uri="{FF2B5EF4-FFF2-40B4-BE49-F238E27FC236}">
                <a16:creationId xmlns:a16="http://schemas.microsoft.com/office/drawing/2014/main" id="{9AC74381-64B3-D046-BF93-792A84771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umber in squares with different colors&#10;&#10;Description automatically generated with medium confidence">
            <a:extLst>
              <a:ext uri="{FF2B5EF4-FFF2-40B4-BE49-F238E27FC236}">
                <a16:creationId xmlns:a16="http://schemas.microsoft.com/office/drawing/2014/main" id="{587A22E6-B10B-A00C-5CE5-F8BDE7188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D968C37B-1971-DD35-269E-835C83F01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A71CAE30-1D7A-E49E-E4BE-D94215982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765350D7-AFFD-EAFF-5A9B-9994913B2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2024-09-20 at 05 AM</Schedule_Date>
    <Delivery_Option xmlns="4aed504c-ebe7-463e-82c7-15fe6339b33a">Schedule Delivery</Delivery_Option>
    <Schedule_ID xmlns="4aed504c-ebe7-463e-82c7-15fe6339b33a">2863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B46B10B2-4DB7-4C48-92E8-BD8B950EBD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2024-09-20T07:19:46Z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