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in a green dress&#10;&#10;Description automatically generated">
            <a:extLst>
              <a:ext uri="{FF2B5EF4-FFF2-40B4-BE49-F238E27FC236}">
                <a16:creationId xmlns:a16="http://schemas.microsoft.com/office/drawing/2014/main" id="{19E2F317-8DBA-ED91-3267-35B02304BB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young child standing in front of a stage&#10;&#10;Description automatically generated">
            <a:extLst>
              <a:ext uri="{FF2B5EF4-FFF2-40B4-BE49-F238E27FC236}">
                <a16:creationId xmlns:a16="http://schemas.microsoft.com/office/drawing/2014/main" id="{0DE066B2-6E27-E95A-1445-D5A9C9DD0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Description automatically generated">
            <a:extLst>
              <a:ext uri="{FF2B5EF4-FFF2-40B4-BE49-F238E27FC236}">
                <a16:creationId xmlns:a16="http://schemas.microsoft.com/office/drawing/2014/main" id="{241006EB-BEC9-706B-C6D5-545214B97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Description automatically generated">
            <a:extLst>
              <a:ext uri="{FF2B5EF4-FFF2-40B4-BE49-F238E27FC236}">
                <a16:creationId xmlns:a16="http://schemas.microsoft.com/office/drawing/2014/main" id="{64DAFB72-3DBE-FA94-A35B-3D57CF99B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in different poses&#10;&#10;Description automatically generated">
            <a:extLst>
              <a:ext uri="{FF2B5EF4-FFF2-40B4-BE49-F238E27FC236}">
                <a16:creationId xmlns:a16="http://schemas.microsoft.com/office/drawing/2014/main" id="{71C2F243-CE03-3123-8007-33F912BDA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enu with a cartoon character&#10;&#10;Description automatically generated">
            <a:extLst>
              <a:ext uri="{FF2B5EF4-FFF2-40B4-BE49-F238E27FC236}">
                <a16:creationId xmlns:a16="http://schemas.microsoft.com/office/drawing/2014/main" id="{921953FA-14DE-92E6-6D15-475EC5013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outline of a star&#10;&#10;Description automatically generated">
            <a:extLst>
              <a:ext uri="{FF2B5EF4-FFF2-40B4-BE49-F238E27FC236}">
                <a16:creationId xmlns:a16="http://schemas.microsoft.com/office/drawing/2014/main" id="{5E9DF1D7-88C0-C6F9-1347-6BAE53057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5BCCF3C7-8DC5-B767-12E5-43F23499C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child&#10;&#10;Description automatically generated">
            <a:extLst>
              <a:ext uri="{FF2B5EF4-FFF2-40B4-BE49-F238E27FC236}">
                <a16:creationId xmlns:a16="http://schemas.microsoft.com/office/drawing/2014/main" id="{C43041BA-F717-100C-D5F7-3915514B6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0CC26772-82D1-A859-C04D-3C0FDC88F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2024-12-06 at 06 AM</Schedule_Date>
    <Delivery_Option xmlns="4aed504c-ebe7-463e-82c7-15fe6339b33a">Schedule Delivery</Delivery_Option>
    <Schedule_ID xmlns="4aed504c-ebe7-463e-82c7-15fe6339b33a">3205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C58C5036-68C7-4B3A-BE54-47943E59D4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2024-12-06T08:28:42Z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