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90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dnewsnetwork.org/teens-win-2025-earth-prize-for-refrigerator-that-runs-on-salt-200-headed-to-hospitals-for-chilling-medicine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theearthprize.org/regional-winners?team=thermavault#teams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ox with a lid open&#10;&#10;AI-generated content may be incorrect.">
            <a:extLst>
              <a:ext uri="{FF2B5EF4-FFF2-40B4-BE49-F238E27FC236}">
                <a16:creationId xmlns:a16="http://schemas.microsoft.com/office/drawing/2014/main" id="{55A41DCB-D937-CEBD-C9BC-47F5045B0F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ox with a lid open&#10;&#10;AI-generated content may be incorrect.">
            <a:extLst>
              <a:ext uri="{FF2B5EF4-FFF2-40B4-BE49-F238E27FC236}">
                <a16:creationId xmlns:a16="http://schemas.microsoft.com/office/drawing/2014/main" id="{61AEFEA8-F6E5-1D11-EBB2-5CBB6DE498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lobe and a pile of powder&#10;&#10;AI-generated content may be incorrect.">
            <a:extLst>
              <a:ext uri="{FF2B5EF4-FFF2-40B4-BE49-F238E27FC236}">
                <a16:creationId xmlns:a16="http://schemas.microsoft.com/office/drawing/2014/main" id="{A46BB3A6-8A6C-C7C2-138F-03DD055523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AB1A5E0-97CD-F03A-2B4B-FCF49F13875F}"/>
              </a:ext>
            </a:extLst>
          </p:cNvPr>
          <p:cNvSpPr/>
          <p:nvPr/>
        </p:nvSpPr>
        <p:spPr>
          <a:xfrm>
            <a:off x="6870706" y="548450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DE0D27B-39C0-26C8-960D-7ADEE7D43F31}"/>
              </a:ext>
            </a:extLst>
          </p:cNvPr>
          <p:cNvSpPr/>
          <p:nvPr/>
        </p:nvSpPr>
        <p:spPr>
          <a:xfrm>
            <a:off x="6638435" y="5738252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BEC7ED1-848A-0F3D-2FC2-68A0DB24F9D5}"/>
              </a:ext>
            </a:extLst>
          </p:cNvPr>
          <p:cNvSpPr/>
          <p:nvPr/>
        </p:nvSpPr>
        <p:spPr>
          <a:xfrm>
            <a:off x="6771733" y="6056290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529C91BE-28B4-8B25-640E-70A8E6FBE3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posing for a picture&#10;&#10;AI-generated content may be incorrect.">
            <a:extLst>
              <a:ext uri="{FF2B5EF4-FFF2-40B4-BE49-F238E27FC236}">
                <a16:creationId xmlns:a16="http://schemas.microsoft.com/office/drawing/2014/main" id="{D9EDD5DB-BD73-A114-2995-89F7F08BB6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variety of things&#10;&#10;AI-generated content may be incorrect.">
            <a:extLst>
              <a:ext uri="{FF2B5EF4-FFF2-40B4-BE49-F238E27FC236}">
                <a16:creationId xmlns:a16="http://schemas.microsoft.com/office/drawing/2014/main" id="{271009F8-034D-1DCA-4D44-CA36B13C19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pictures of people&#10;&#10;AI-generated content may be incorrect.">
            <a:extLst>
              <a:ext uri="{FF2B5EF4-FFF2-40B4-BE49-F238E27FC236}">
                <a16:creationId xmlns:a16="http://schemas.microsoft.com/office/drawing/2014/main" id="{F2FC6D29-7699-6AE2-A47B-8D2EBC1FA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ox with a lid open&#10;&#10;AI-generated content may be incorrect.">
            <a:extLst>
              <a:ext uri="{FF2B5EF4-FFF2-40B4-BE49-F238E27FC236}">
                <a16:creationId xmlns:a16="http://schemas.microsoft.com/office/drawing/2014/main" id="{5A220A3D-6483-6702-CF5C-F5E8DF755C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t a table&#10;&#10;AI-generated content may be incorrect.">
            <a:extLst>
              <a:ext uri="{FF2B5EF4-FFF2-40B4-BE49-F238E27FC236}">
                <a16:creationId xmlns:a16="http://schemas.microsoft.com/office/drawing/2014/main" id="{8A6D62F0-ACDB-CDC7-ECD1-B4F0D77FF7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&#10;&#10;AI-generated content may be incorrect.">
            <a:extLst>
              <a:ext uri="{FF2B5EF4-FFF2-40B4-BE49-F238E27FC236}">
                <a16:creationId xmlns:a16="http://schemas.microsoft.com/office/drawing/2014/main" id="{9F3F94A9-45CC-8559-D4D4-7F3E6530B5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ouple of flags&#10;&#10;AI-generated content may be incorrect.">
            <a:extLst>
              <a:ext uri="{FF2B5EF4-FFF2-40B4-BE49-F238E27FC236}">
                <a16:creationId xmlns:a16="http://schemas.microsoft.com/office/drawing/2014/main" id="{FC1902FF-925D-5D8E-4CB9-D7CCF42CEC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6DAD2506-64D6-E39F-4F2C-4DCD436558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health&#10;&#10;AI-generated content may be incorrect.">
            <a:extLst>
              <a:ext uri="{FF2B5EF4-FFF2-40B4-BE49-F238E27FC236}">
                <a16:creationId xmlns:a16="http://schemas.microsoft.com/office/drawing/2014/main" id="{223A8212-4217-7E5B-E53D-241C5D2FA4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vocabulary chart&#10;&#10;AI-generated content may be incorrect.">
            <a:extLst>
              <a:ext uri="{FF2B5EF4-FFF2-40B4-BE49-F238E27FC236}">
                <a16:creationId xmlns:a16="http://schemas.microsoft.com/office/drawing/2014/main" id="{74C5E005-B4D5-AA55-E81A-0F514604BA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2025-05-09 at 05 AM</Schedule_Date>
    <Delivery_Option xmlns="4aed504c-ebe7-463e-82c7-15fe6339b33a">Schedule Delivery</Delivery_Option>
    <Schedule_ID xmlns="4aed504c-ebe7-463e-82c7-15fe6339b33a">3787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F68BDAC2-DA47-4C66-BE60-BEBE2E5AE82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22</cp:revision>
  <dcterms:created xsi:type="dcterms:W3CDTF">2022-03-08T17:50:39Z</dcterms:created>
  <dcterms:modified xsi:type="dcterms:W3CDTF">2025-05-09T06:50:36Z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