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zettelive.co.uk/news/teesside-news/gallery/27-photos-hundreds-take-part-29678306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newsround/videos/c1m0levvmpg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group of people posing for a photo&#10;&#10;Description automatically generated">
            <a:extLst>
              <a:ext uri="{FF2B5EF4-FFF2-40B4-BE49-F238E27FC236}">
                <a16:creationId xmlns:a16="http://schemas.microsoft.com/office/drawing/2014/main" id="{6DE25420-8142-84DE-EAB3-4EBD7C340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&#10;&#10;Description automatically generated">
            <a:extLst>
              <a:ext uri="{FF2B5EF4-FFF2-40B4-BE49-F238E27FC236}">
                <a16:creationId xmlns:a16="http://schemas.microsoft.com/office/drawing/2014/main" id="{CF9DB9C7-3CFF-2D08-2B85-B0BACBE4A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cleaning up&#10;&#10;Description automatically generated">
            <a:extLst>
              <a:ext uri="{FF2B5EF4-FFF2-40B4-BE49-F238E27FC236}">
                <a16:creationId xmlns:a16="http://schemas.microsoft.com/office/drawing/2014/main" id="{A7816AE4-C71D-9FDA-D410-7AA8F9B72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D6E09CC-DB59-0EFC-C312-BF58D6564758}"/>
              </a:ext>
            </a:extLst>
          </p:cNvPr>
          <p:cNvSpPr/>
          <p:nvPr/>
        </p:nvSpPr>
        <p:spPr>
          <a:xfrm>
            <a:off x="6931644" y="550374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E86C96E-2BE8-DC4E-1EDD-C8E46AFBD311}"/>
              </a:ext>
            </a:extLst>
          </p:cNvPr>
          <p:cNvSpPr/>
          <p:nvPr/>
        </p:nvSpPr>
        <p:spPr>
          <a:xfrm>
            <a:off x="6714068" y="575253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6F8362-32DA-A0CF-1399-428489F2B219}"/>
              </a:ext>
            </a:extLst>
          </p:cNvPr>
          <p:cNvSpPr/>
          <p:nvPr/>
        </p:nvSpPr>
        <p:spPr>
          <a:xfrm>
            <a:off x="6780717" y="602953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CE8743B7-E24D-8211-BB86-AAE6586E7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brochure&#10;&#10;Description automatically generated">
            <a:extLst>
              <a:ext uri="{FF2B5EF4-FFF2-40B4-BE49-F238E27FC236}">
                <a16:creationId xmlns:a16="http://schemas.microsoft.com/office/drawing/2014/main" id="{04286AA2-B924-1677-2F27-A1987E0A7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communities&#10;&#10;Description automatically generated">
            <a:extLst>
              <a:ext uri="{FF2B5EF4-FFF2-40B4-BE49-F238E27FC236}">
                <a16:creationId xmlns:a16="http://schemas.microsoft.com/office/drawing/2014/main" id="{6D98B952-2E70-B3C9-56E6-017DB34B8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a group of people&#10;&#10;Description automatically generated with medium confidence">
            <a:extLst>
              <a:ext uri="{FF2B5EF4-FFF2-40B4-BE49-F238E27FC236}">
                <a16:creationId xmlns:a16="http://schemas.microsoft.com/office/drawing/2014/main" id="{4B87A9E1-2E12-7B3B-941C-29CD4B68E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&#10;&#10;Description automatically generated">
            <a:extLst>
              <a:ext uri="{FF2B5EF4-FFF2-40B4-BE49-F238E27FC236}">
                <a16:creationId xmlns:a16="http://schemas.microsoft.com/office/drawing/2014/main" id="{87A7A482-C193-8A31-FDED-1E5728A86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&#10;&#10;Description automatically generated">
            <a:extLst>
              <a:ext uri="{FF2B5EF4-FFF2-40B4-BE49-F238E27FC236}">
                <a16:creationId xmlns:a16="http://schemas.microsoft.com/office/drawing/2014/main" id="{2B39F115-1CCE-4DCE-F1D6-9D7722267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774565FE-911A-2C3B-1E15-0731749F8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27B56767-21EA-0855-8161-382E1BBC2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symbols&#10;&#10;Description automatically generated with medium confidence">
            <a:extLst>
              <a:ext uri="{FF2B5EF4-FFF2-40B4-BE49-F238E27FC236}">
                <a16:creationId xmlns:a16="http://schemas.microsoft.com/office/drawing/2014/main" id="{B9C742F5-109D-C64B-C5E7-CA2F7EB8A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9B25E41B-5122-DEF0-62E3-489A3C8405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5F3E5D87-CB50-C95C-0C71-AA5FD9D96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7E8F9E4-B536-C753-FFDF-4E8271D4F6B5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5C5F665-8149-A44C-3DF6-6A5CF55C23E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2A6E92C-DE3B-0F6E-8B69-CEEC09D0627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A72A9EBD-831C-C936-034F-FB1374595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0E5843C-621D-8D30-AE83-C20A14F7CDB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308503-45DC-5FA0-4A38-5FDEA537A29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D80A5C-4E68-A7C3-31B7-B5E870FEFDF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2024-08-30 at 05 AM</Schedule_Date>
    <Delivery_Option xmlns="4aed504c-ebe7-463e-82c7-15fe6339b33a">Schedule Delivery</Delivery_Option>
    <Schedule_ID xmlns="4aed504c-ebe7-463e-82c7-15fe6339b33a">2766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84289C50-70D6-43DB-A521-E2D9CD9BB2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26</cp:revision>
  <dcterms:created xsi:type="dcterms:W3CDTF">2022-03-08T17:50:39Z</dcterms:created>
  <dcterms:modified xsi:type="dcterms:W3CDTF">2024-09-02T14:23:34Z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