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8vd3jy2dpy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vimeo.com/100613765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natee and a baby manatee underwater&#10;&#10;Description automatically generated">
            <a:extLst>
              <a:ext uri="{FF2B5EF4-FFF2-40B4-BE49-F238E27FC236}">
                <a16:creationId xmlns:a16="http://schemas.microsoft.com/office/drawing/2014/main" id="{9CE7B309-1F4E-0FB5-7E19-0B624B0D3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natee and a baby manatee underwater&#10;&#10;Description automatically generated">
            <a:extLst>
              <a:ext uri="{FF2B5EF4-FFF2-40B4-BE49-F238E27FC236}">
                <a16:creationId xmlns:a16="http://schemas.microsoft.com/office/drawing/2014/main" id="{496EC0CB-9F2D-A9FA-CA04-BC595220A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6E459CD2-E76D-0C85-7287-F29EC085F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5A4817-CE47-8E31-5BD3-14841754F43E}"/>
              </a:ext>
            </a:extLst>
          </p:cNvPr>
          <p:cNvSpPr/>
          <p:nvPr/>
        </p:nvSpPr>
        <p:spPr>
          <a:xfrm>
            <a:off x="6852001" y="547714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00496C0-1D64-EAFA-246C-864581E773FB}"/>
              </a:ext>
            </a:extLst>
          </p:cNvPr>
          <p:cNvSpPr/>
          <p:nvPr/>
        </p:nvSpPr>
        <p:spPr>
          <a:xfrm>
            <a:off x="6686677" y="575414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A66BE6-A8F8-0D61-BCB3-9C428CF1C3A9}"/>
              </a:ext>
            </a:extLst>
          </p:cNvPr>
          <p:cNvSpPr/>
          <p:nvPr/>
        </p:nvSpPr>
        <p:spPr>
          <a:xfrm>
            <a:off x="6753326" y="605807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F599161C-971B-73F5-5778-EADB2CF56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text and pictures of a sea creature&#10;&#10;Description automatically generated">
            <a:extLst>
              <a:ext uri="{FF2B5EF4-FFF2-40B4-BE49-F238E27FC236}">
                <a16:creationId xmlns:a16="http://schemas.microsoft.com/office/drawing/2014/main" id="{69D9E6CB-2ADC-CB30-598A-C89736813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roup of people&#10;&#10;Description automatically generated">
            <a:extLst>
              <a:ext uri="{FF2B5EF4-FFF2-40B4-BE49-F238E27FC236}">
                <a16:creationId xmlns:a16="http://schemas.microsoft.com/office/drawing/2014/main" id="{37070A62-439A-795C-C7A9-FDA391479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54E3E9D6-8DD1-DD0C-177A-6BDCA4354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natee and a baby manatee underwater&#10;&#10;Description automatically generated">
            <a:extLst>
              <a:ext uri="{FF2B5EF4-FFF2-40B4-BE49-F238E27FC236}">
                <a16:creationId xmlns:a16="http://schemas.microsoft.com/office/drawing/2014/main" id="{3F275E21-AB35-132D-877C-0613E4261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ictures of people and a person&#10;&#10;Description automatically generated">
            <a:extLst>
              <a:ext uri="{FF2B5EF4-FFF2-40B4-BE49-F238E27FC236}">
                <a16:creationId xmlns:a16="http://schemas.microsoft.com/office/drawing/2014/main" id="{62158823-7ABC-8D95-28FF-44DB5DE67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81A2F431-D385-0EA8-1BBC-C1A222B4E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0B080081-B51D-A0AF-6B46-E4746F58C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2607D9D6-FCF5-D1DB-4100-5D90490F0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428C3A65-37CC-D711-DDB8-4CFFF13D1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9AE9A1D5-D778-61F3-A72D-191AE0DB0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8F378B3-5033-3422-CCA7-9DCB895CF76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2D337B7-0DFA-EB7A-B545-D8F8742C164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89FB34-3E04-D850-CF8D-F5668580C07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894DF16D-A3A1-412E-E383-1590B1256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578F107-F93E-FAC6-D370-B20AAD5EB2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9377D2D-63C9-8ED7-913D-2162FFED144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3AB7A88-B12D-FA3E-DE8F-88FACC81251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2024-09-13 at 05 AM</Schedule_Date>
    <Delivery_Option xmlns="4aed504c-ebe7-463e-82c7-15fe6339b33a">Schedule Delivery</Delivery_Option>
    <Schedule_ID xmlns="4aed504c-ebe7-463e-82c7-15fe6339b33a">2831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44790e13-f532-45ba-883a-ea4e13c1e09a"/>
    <ds:schemaRef ds:uri="http://schemas.microsoft.com/office/infopath/2007/PartnerControls"/>
    <ds:schemaRef ds:uri="2bba036e-3261-42ff-ac2c-3ab430ee1e45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716DB82-09E9-4DED-B20E-E16A4719FF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20</cp:revision>
  <dcterms:created xsi:type="dcterms:W3CDTF">2022-03-08T17:50:39Z</dcterms:created>
  <dcterms:modified xsi:type="dcterms:W3CDTF">2024-09-13T14:47:41Z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