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articles/czj99ln72k9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au.finance.yahoo.com/video/amazon-orders-workers-back-office-042222983.htm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safety vests&#10;&#10;Description automatically generated">
            <a:extLst>
              <a:ext uri="{FF2B5EF4-FFF2-40B4-BE49-F238E27FC236}">
                <a16:creationId xmlns:a16="http://schemas.microsoft.com/office/drawing/2014/main" id="{54526644-776A-48AD-708F-471D0693C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safety vests&#10;&#10;Description automatically generated">
            <a:extLst>
              <a:ext uri="{FF2B5EF4-FFF2-40B4-BE49-F238E27FC236}">
                <a16:creationId xmlns:a16="http://schemas.microsoft.com/office/drawing/2014/main" id="{FBC9D09A-C421-CDCF-4FDF-A110702EDA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at a desk working on a computer&#10;&#10;Description automatically generated">
            <a:extLst>
              <a:ext uri="{FF2B5EF4-FFF2-40B4-BE49-F238E27FC236}">
                <a16:creationId xmlns:a16="http://schemas.microsoft.com/office/drawing/2014/main" id="{E64F9B8A-1957-4EA4-157F-A998B861A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EA9AE69-F080-6634-E9C5-9EAA1CAE6022}"/>
              </a:ext>
            </a:extLst>
          </p:cNvPr>
          <p:cNvSpPr/>
          <p:nvPr/>
        </p:nvSpPr>
        <p:spPr>
          <a:xfrm>
            <a:off x="6916146" y="583181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AC56ADC-98A8-70C4-59CF-625102EE18B5}"/>
              </a:ext>
            </a:extLst>
          </p:cNvPr>
          <p:cNvSpPr/>
          <p:nvPr/>
        </p:nvSpPr>
        <p:spPr>
          <a:xfrm>
            <a:off x="6698570" y="608060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D4A3EE1-93B2-F725-D22D-367095C437A1}"/>
              </a:ext>
            </a:extLst>
          </p:cNvPr>
          <p:cNvSpPr/>
          <p:nvPr/>
        </p:nvSpPr>
        <p:spPr>
          <a:xfrm>
            <a:off x="6765219" y="6467894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44687233-E7DD-2C35-3E2F-1763EA4BC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8534AB-D800-5AE5-38CF-E87E95AD2B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children and adults&#10;&#10;Description automatically generated">
            <a:extLst>
              <a:ext uri="{FF2B5EF4-FFF2-40B4-BE49-F238E27FC236}">
                <a16:creationId xmlns:a16="http://schemas.microsoft.com/office/drawing/2014/main" id="{EDFD5FDF-54BE-76D2-E2AF-737425F741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omputer&#10;&#10;Description automatically generated">
            <a:extLst>
              <a:ext uri="{FF2B5EF4-FFF2-40B4-BE49-F238E27FC236}">
                <a16:creationId xmlns:a16="http://schemas.microsoft.com/office/drawing/2014/main" id="{9F7D63C8-CD80-FC4C-C9E2-093A682E5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safety vests&#10;&#10;Description automatically generated">
            <a:extLst>
              <a:ext uri="{FF2B5EF4-FFF2-40B4-BE49-F238E27FC236}">
                <a16:creationId xmlns:a16="http://schemas.microsoft.com/office/drawing/2014/main" id="{44B32B3C-B3A3-1C81-0180-F2AFD0372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table&#10;&#10;Description automatically generated">
            <a:extLst>
              <a:ext uri="{FF2B5EF4-FFF2-40B4-BE49-F238E27FC236}">
                <a16:creationId xmlns:a16="http://schemas.microsoft.com/office/drawing/2014/main" id="{D72CA8A2-EB70-E352-CFDC-E4B22F62B8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0E32AE34-74B9-C591-6144-72C92744E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different symbols&#10;&#10;Description automatically generated with medium confidence">
            <a:extLst>
              <a:ext uri="{FF2B5EF4-FFF2-40B4-BE49-F238E27FC236}">
                <a16:creationId xmlns:a16="http://schemas.microsoft.com/office/drawing/2014/main" id="{EAE3A985-BBF2-6DE3-9DEF-F69153D0B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Description automatically generated">
            <a:extLst>
              <a:ext uri="{FF2B5EF4-FFF2-40B4-BE49-F238E27FC236}">
                <a16:creationId xmlns:a16="http://schemas.microsoft.com/office/drawing/2014/main" id="{8D459C3B-E733-4C63-5D6B-D7B549734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writing process&#10;&#10;Description automatically generated with medium confidence">
            <a:extLst>
              <a:ext uri="{FF2B5EF4-FFF2-40B4-BE49-F238E27FC236}">
                <a16:creationId xmlns:a16="http://schemas.microsoft.com/office/drawing/2014/main" id="{77AEBA72-464A-29EC-CC68-25D5FE94F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cat on a chair&#10;&#10;Description automatically generated">
            <a:extLst>
              <a:ext uri="{FF2B5EF4-FFF2-40B4-BE49-F238E27FC236}">
                <a16:creationId xmlns:a16="http://schemas.microsoft.com/office/drawing/2014/main" id="{786E5739-2376-8C85-F87D-D88A126CC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BA25C35-9915-1D5D-E4B8-F6103CC989F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AD8E06A-6590-4F9A-CA47-AB2D9CB92A2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C615635-216F-0B7D-C3CD-60F7EB5E7D6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text and images&#10;&#10;Description automatically generated">
            <a:extLst>
              <a:ext uri="{FF2B5EF4-FFF2-40B4-BE49-F238E27FC236}">
                <a16:creationId xmlns:a16="http://schemas.microsoft.com/office/drawing/2014/main" id="{876C9769-49D7-0C7B-01E6-4108E3BBE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DBD6D1A-8D65-47C4-F20C-1A620E3CE2B5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927565C-81B9-1A0C-7EDB-B88F29C256F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1230CA-7EC9-E1D2-F57D-E02CEEF7B9F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2024-10-04 at 05 AM</Schedule_Date>
    <Delivery_Option xmlns="4aed504c-ebe7-463e-82c7-15fe6339b33a">Schedule Delivery</Delivery_Option>
    <Schedule_ID xmlns="4aed504c-ebe7-463e-82c7-15fe6339b33a">2914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F66320-360D-458A-BE00-A2EC96FC79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22</cp:revision>
  <dcterms:created xsi:type="dcterms:W3CDTF">2022-03-08T17:50:39Z</dcterms:created>
  <dcterms:modified xsi:type="dcterms:W3CDTF">2024-10-04T07:00:51Z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