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through a flooded street&#10;&#10;Description automatically generated">
            <a:extLst>
              <a:ext uri="{FF2B5EF4-FFF2-40B4-BE49-F238E27FC236}">
                <a16:creationId xmlns:a16="http://schemas.microsoft.com/office/drawing/2014/main" id="{1C933222-DC6E-48B6-2C78-F31ED4BFC5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through a flooded street&#10;&#10;Description automatically generated">
            <a:extLst>
              <a:ext uri="{FF2B5EF4-FFF2-40B4-BE49-F238E27FC236}">
                <a16:creationId xmlns:a16="http://schemas.microsoft.com/office/drawing/2014/main" id="{3DD6D970-9AFD-08A2-8220-C6451401A0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page&#10;&#10;Description automatically generated">
            <a:extLst>
              <a:ext uri="{FF2B5EF4-FFF2-40B4-BE49-F238E27FC236}">
                <a16:creationId xmlns:a16="http://schemas.microsoft.com/office/drawing/2014/main" id="{93E1C0FB-3893-25AA-C68C-45C1C8340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594EF782-906F-AAEA-037D-992524A5E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photos of a person holding an umbrella&#10;&#10;Description automatically generated">
            <a:extLst>
              <a:ext uri="{FF2B5EF4-FFF2-40B4-BE49-F238E27FC236}">
                <a16:creationId xmlns:a16="http://schemas.microsoft.com/office/drawing/2014/main" id="{2300236D-415C-387B-5E2B-60D5CC19C7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weather report&#10;&#10;Description automatically generated">
            <a:extLst>
              <a:ext uri="{FF2B5EF4-FFF2-40B4-BE49-F238E27FC236}">
                <a16:creationId xmlns:a16="http://schemas.microsoft.com/office/drawing/2014/main" id="{4EA882CB-988A-711E-F0FC-E846CC2C6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weather images&#10;&#10;Description automatically generated">
            <a:extLst>
              <a:ext uri="{FF2B5EF4-FFF2-40B4-BE49-F238E27FC236}">
                <a16:creationId xmlns:a16="http://schemas.microsoft.com/office/drawing/2014/main" id="{C2435D2D-794D-1EDC-2D2A-44A2EF2F8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weather images&#10;&#10;Description automatically generated">
            <a:extLst>
              <a:ext uri="{FF2B5EF4-FFF2-40B4-BE49-F238E27FC236}">
                <a16:creationId xmlns:a16="http://schemas.microsoft.com/office/drawing/2014/main" id="{5C4FEDAF-7A1E-4CFE-E726-7E6C9CD973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4DD3F823-8921-4B35-E503-9A73D0E83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83BA3D33-3368-52DF-E31D-C99A5E156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3D1EBC9E-1A9A-2E00-6EFE-58A1E1B7D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2025-01-24 at 06 AM</Schedule_Date>
    <Delivery_Option xmlns="4aed504c-ebe7-463e-82c7-15fe6339b33a">Schedule Delivery</Delivery_Option>
    <Schedule_ID xmlns="4aed504c-ebe7-463e-82c7-15fe6339b33a">3334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87392CCF-BD04-4F5F-B433-B35DF24D25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2025-01-24T11:14:01Z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