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2" r:id="rId11"/>
    <p:sldId id="261" r:id="rId12"/>
    <p:sldId id="260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11/10/2024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crowd&#10;&#10;Description automatically generated">
            <a:extLst>
              <a:ext uri="{FF2B5EF4-FFF2-40B4-BE49-F238E27FC236}">
                <a16:creationId xmlns:a16="http://schemas.microsoft.com/office/drawing/2014/main" id="{7BDD2CE0-D09D-76D2-B8BA-9B61415C26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a crowd&#10;&#10;Description automatically generated">
            <a:extLst>
              <a:ext uri="{FF2B5EF4-FFF2-40B4-BE49-F238E27FC236}">
                <a16:creationId xmlns:a16="http://schemas.microsoft.com/office/drawing/2014/main" id="{E310DD89-DF23-60BC-3203-5ED9B9936E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Description automatically generated">
            <a:extLst>
              <a:ext uri="{FF2B5EF4-FFF2-40B4-BE49-F238E27FC236}">
                <a16:creationId xmlns:a16="http://schemas.microsoft.com/office/drawing/2014/main" id="{EFA03894-907F-DE6F-C9B9-EB1F794380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united kingdom with different colored countries/regions&#10;&#10;Description automatically generated">
            <a:extLst>
              <a:ext uri="{FF2B5EF4-FFF2-40B4-BE49-F238E27FC236}">
                <a16:creationId xmlns:a16="http://schemas.microsoft.com/office/drawing/2014/main" id="{0EFE568B-119F-6605-D213-1BB85036A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in a group&#10;&#10;Description automatically generated with medium confidence">
            <a:extLst>
              <a:ext uri="{FF2B5EF4-FFF2-40B4-BE49-F238E27FC236}">
                <a16:creationId xmlns:a16="http://schemas.microsoft.com/office/drawing/2014/main" id="{62E44C95-155D-86B4-8A51-21FA403BE0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bear and a green frog&#10;&#10;Description automatically generated with medium confidence">
            <a:extLst>
              <a:ext uri="{FF2B5EF4-FFF2-40B4-BE49-F238E27FC236}">
                <a16:creationId xmlns:a16="http://schemas.microsoft.com/office/drawing/2014/main" id="{EFA60422-E362-F985-F121-A45196BD1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AE6E6A66-539D-EF8E-50F0-8DF6597C9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Description automatically generated">
            <a:extLst>
              <a:ext uri="{FF2B5EF4-FFF2-40B4-BE49-F238E27FC236}">
                <a16:creationId xmlns:a16="http://schemas.microsoft.com/office/drawing/2014/main" id="{C82780EA-0C60-59A4-A675-313FC61A4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rights poster with a cartoon character holding a scale&#10;&#10;Description automatically generated with medium confidence">
            <a:extLst>
              <a:ext uri="{FF2B5EF4-FFF2-40B4-BE49-F238E27FC236}">
                <a16:creationId xmlns:a16="http://schemas.microsoft.com/office/drawing/2014/main" id="{2BA2726E-AABF-1EE3-C26C-E1EB393D16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2024-10-11 at 05 AM</Schedule_Date>
    <Delivery_Option xmlns="4aed504c-ebe7-463e-82c7-15fe6339b33a">Schedule Delivery</Delivery_Option>
    <Schedule_ID xmlns="4aed504c-ebe7-463e-82c7-15fe6339b33a">2953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27134D08-15D6-48A3-86F0-80052A10500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2024-10-11T12:29:01Z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