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90" r:id="rId18"/>
    <p:sldId id="285" r:id="rId19"/>
    <p:sldId id="286" r:id="rId2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wy1nzv799m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A7Mc6hZNp3A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witter.com/helppicture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twitter.com/helppicture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earing blue shirts with white text&#10;&#10;AI-generated content may be incorrect.">
            <a:extLst>
              <a:ext uri="{FF2B5EF4-FFF2-40B4-BE49-F238E27FC236}">
                <a16:creationId xmlns:a16="http://schemas.microsoft.com/office/drawing/2014/main" id="{698ABB8F-AD92-03EF-EA16-FDB5B9277B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earing blue shirts with white text on them&#10;&#10;AI-generated content may be incorrect.">
            <a:extLst>
              <a:ext uri="{FF2B5EF4-FFF2-40B4-BE49-F238E27FC236}">
                <a16:creationId xmlns:a16="http://schemas.microsoft.com/office/drawing/2014/main" id="{1EDCA6E5-8755-D3A1-15FF-157192B8A4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football ball&#10;&#10;AI-generated content may be incorrect.">
            <a:extLst>
              <a:ext uri="{FF2B5EF4-FFF2-40B4-BE49-F238E27FC236}">
                <a16:creationId xmlns:a16="http://schemas.microsoft.com/office/drawing/2014/main" id="{75B4BC5D-FC59-A864-5F79-85189FCAD2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65DE9D5-1A36-9A5E-0756-17A8A9B3A789}"/>
              </a:ext>
            </a:extLst>
          </p:cNvPr>
          <p:cNvSpPr/>
          <p:nvPr/>
        </p:nvSpPr>
        <p:spPr>
          <a:xfrm>
            <a:off x="6937542" y="5373958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8D7DAEF-5076-D806-6D69-845E5F93E5D7}"/>
              </a:ext>
            </a:extLst>
          </p:cNvPr>
          <p:cNvSpPr/>
          <p:nvPr/>
        </p:nvSpPr>
        <p:spPr>
          <a:xfrm>
            <a:off x="6747676" y="5667772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017A178-BD2F-1674-8C2C-4BD12DFD2C1B}"/>
              </a:ext>
            </a:extLst>
          </p:cNvPr>
          <p:cNvSpPr/>
          <p:nvPr/>
        </p:nvSpPr>
        <p:spPr>
          <a:xfrm>
            <a:off x="6814325" y="5980688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united kingdom&#10;&#10;AI-generated content may be incorrect.">
            <a:extLst>
              <a:ext uri="{FF2B5EF4-FFF2-40B4-BE49-F238E27FC236}">
                <a16:creationId xmlns:a16="http://schemas.microsoft.com/office/drawing/2014/main" id="{DCB27244-613B-ECA1-4C8A-A1E6E7F719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kids posing for a picture&#10;&#10;AI-generated content may be incorrect.">
            <a:extLst>
              <a:ext uri="{FF2B5EF4-FFF2-40B4-BE49-F238E27FC236}">
                <a16:creationId xmlns:a16="http://schemas.microsoft.com/office/drawing/2014/main" id="{E99C9BA9-AC27-496A-4F18-D245B581DB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AI-generated content may be incorrect.">
            <a:extLst>
              <a:ext uri="{FF2B5EF4-FFF2-40B4-BE49-F238E27FC236}">
                <a16:creationId xmlns:a16="http://schemas.microsoft.com/office/drawing/2014/main" id="{79D17EFF-A2DD-714F-5F46-E1A46DA94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ith text and images&#10;&#10;AI-generated content may be incorrect.">
            <a:extLst>
              <a:ext uri="{FF2B5EF4-FFF2-40B4-BE49-F238E27FC236}">
                <a16:creationId xmlns:a16="http://schemas.microsoft.com/office/drawing/2014/main" id="{17BD1D03-5669-4490-EF1A-B2B43ABD9C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earing blue shirts with white text on them&#10;&#10;AI-generated content may be incorrect.">
            <a:extLst>
              <a:ext uri="{FF2B5EF4-FFF2-40B4-BE49-F238E27FC236}">
                <a16:creationId xmlns:a16="http://schemas.microsoft.com/office/drawing/2014/main" id="{3F334E84-1048-947E-EEFB-A7F28F655A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tanding together&#10;&#10;AI-generated content may be incorrect.">
            <a:extLst>
              <a:ext uri="{FF2B5EF4-FFF2-40B4-BE49-F238E27FC236}">
                <a16:creationId xmlns:a16="http://schemas.microsoft.com/office/drawing/2014/main" id="{3220763C-7436-73F8-9CC4-A00452A449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media literacy&#10;&#10;AI-generated content may be incorrect.">
            <a:extLst>
              <a:ext uri="{FF2B5EF4-FFF2-40B4-BE49-F238E27FC236}">
                <a16:creationId xmlns:a16="http://schemas.microsoft.com/office/drawing/2014/main" id="{E1E177AA-19D9-5953-76F1-C590C1150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640BF375-E154-B7D8-B22D-DDD73537AD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gender&#10;&#10;AI-generated content may be incorrect.">
            <a:extLst>
              <a:ext uri="{FF2B5EF4-FFF2-40B4-BE49-F238E27FC236}">
                <a16:creationId xmlns:a16="http://schemas.microsoft.com/office/drawing/2014/main" id="{B9ECDEE1-06D9-BACC-1D5B-7F300EEDD6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1C115C3F-153E-6149-99BA-3C2205B4AA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types of words&#10;&#10;AI-generated content may be incorrect.">
            <a:extLst>
              <a:ext uri="{FF2B5EF4-FFF2-40B4-BE49-F238E27FC236}">
                <a16:creationId xmlns:a16="http://schemas.microsoft.com/office/drawing/2014/main" id="{0677EB26-A22B-3BA3-A7BF-FAC06C0D88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078A19BA-3CDD-053C-FECA-493CD8C826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0D677555-07B6-248D-12F3-716E3014AED9}"/>
              </a:ext>
            </a:extLst>
          </p:cNvPr>
          <p:cNvSpPr/>
          <p:nvPr/>
        </p:nvSpPr>
        <p:spPr>
          <a:xfrm>
            <a:off x="4893175" y="6786679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589AF1AC-C812-FEC1-F2AE-9FCCEC25E789}"/>
              </a:ext>
            </a:extLst>
          </p:cNvPr>
          <p:cNvSpPr/>
          <p:nvPr/>
        </p:nvSpPr>
        <p:spPr>
          <a:xfrm>
            <a:off x="7066363" y="6786679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DD8E0EBE-C94F-19EC-C225-7B675B624006}"/>
              </a:ext>
            </a:extLst>
          </p:cNvPr>
          <p:cNvSpPr/>
          <p:nvPr/>
        </p:nvSpPr>
        <p:spPr>
          <a:xfrm>
            <a:off x="9050771" y="6786679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images of stars and planets&#10;&#10;AI-generated content may be incorrect.">
            <a:extLst>
              <a:ext uri="{FF2B5EF4-FFF2-40B4-BE49-F238E27FC236}">
                <a16:creationId xmlns:a16="http://schemas.microsoft.com/office/drawing/2014/main" id="{9B3AB1E1-0269-E978-FAC6-34DFE82332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DD4D3B4-A7E7-D599-BB6C-EF9622E6ECED}"/>
              </a:ext>
            </a:extLst>
          </p:cNvPr>
          <p:cNvSpPr/>
          <p:nvPr/>
        </p:nvSpPr>
        <p:spPr>
          <a:xfrm>
            <a:off x="4893175" y="6786679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5C3F5A8-46E2-52B5-0C2A-BB4551A7F4D9}"/>
              </a:ext>
            </a:extLst>
          </p:cNvPr>
          <p:cNvSpPr/>
          <p:nvPr/>
        </p:nvSpPr>
        <p:spPr>
          <a:xfrm>
            <a:off x="7066363" y="6786679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34E196F-EF47-A34C-D837-D535BF83CC1F}"/>
              </a:ext>
            </a:extLst>
          </p:cNvPr>
          <p:cNvSpPr/>
          <p:nvPr/>
        </p:nvSpPr>
        <p:spPr>
          <a:xfrm>
            <a:off x="9050771" y="6786679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2025-02-21 at 06 AM</Schedule_Date>
    <Delivery_Option xmlns="4aed504c-ebe7-463e-82c7-15fe6339b33a">Schedule Delivery</Delivery_Option>
    <Schedule_ID xmlns="4aed504c-ebe7-463e-82c7-15fe6339b33a">3470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CCB8EC65-E8A5-4525-8F70-6650B3EBA0C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22</cp:revision>
  <dcterms:created xsi:type="dcterms:W3CDTF">2022-03-08T17:50:39Z</dcterms:created>
  <dcterms:modified xsi:type="dcterms:W3CDTF">2025-02-24T13:33:33Z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